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sldIdLst>
    <p:sldId id="292" r:id="rId2"/>
  </p:sldIdLst>
  <p:sldSz cx="9144000" cy="5143500" type="screen16x9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8080"/>
    <a:srgbClr val="006699"/>
    <a:srgbClr val="33CCCC"/>
    <a:srgbClr val="CCCC00"/>
    <a:srgbClr val="CCFF33"/>
    <a:srgbClr val="FF9900"/>
    <a:srgbClr val="99CC00"/>
    <a:srgbClr val="CCFF99"/>
    <a:srgbClr val="FF5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88" d="100"/>
          <a:sy n="88" d="100"/>
        </p:scale>
        <p:origin x="-92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B23DA9D-08F4-4D7D-9BE3-EF25F791F272}" type="datetimeFigureOut">
              <a:rPr lang="ar-SA" smtClean="0"/>
              <a:pPr/>
              <a:t>03/12/41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0ACA76E-85C8-4899-81D1-7C37F6100325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292796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AD72-8AAD-46C4-B615-89744238DADB}" type="datetimeFigureOut">
              <a:rPr lang="ar-SA" smtClean="0"/>
              <a:pPr/>
              <a:t>03/12/41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5F51-2776-42F3-9B45-7541710301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AD72-8AAD-46C4-B615-89744238DADB}" type="datetimeFigureOut">
              <a:rPr lang="ar-SA" smtClean="0"/>
              <a:pPr/>
              <a:t>03/12/41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5F51-2776-42F3-9B45-7541710301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AD72-8AAD-46C4-B615-89744238DADB}" type="datetimeFigureOut">
              <a:rPr lang="ar-SA" smtClean="0"/>
              <a:pPr/>
              <a:t>03/12/41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5F51-2776-42F3-9B45-7541710301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AD72-8AAD-46C4-B615-89744238DADB}" type="datetimeFigureOut">
              <a:rPr lang="ar-SA" smtClean="0"/>
              <a:pPr/>
              <a:t>03/12/41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5F51-2776-42F3-9B45-7541710301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AD72-8AAD-46C4-B615-89744238DADB}" type="datetimeFigureOut">
              <a:rPr lang="ar-SA" smtClean="0"/>
              <a:pPr/>
              <a:t>03/12/41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5F51-2776-42F3-9B45-7541710301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AD72-8AAD-46C4-B615-89744238DADB}" type="datetimeFigureOut">
              <a:rPr lang="ar-SA" smtClean="0"/>
              <a:pPr/>
              <a:t>03/12/41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5F51-2776-42F3-9B45-7541710301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AD72-8AAD-46C4-B615-89744238DADB}" type="datetimeFigureOut">
              <a:rPr lang="ar-SA" smtClean="0"/>
              <a:pPr/>
              <a:t>03/12/41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5F51-2776-42F3-9B45-7541710301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AD72-8AAD-46C4-B615-89744238DADB}" type="datetimeFigureOut">
              <a:rPr lang="ar-SA" smtClean="0"/>
              <a:pPr/>
              <a:t>03/12/41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5F51-2776-42F3-9B45-7541710301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AD72-8AAD-46C4-B615-89744238DADB}" type="datetimeFigureOut">
              <a:rPr lang="ar-SA" smtClean="0"/>
              <a:pPr/>
              <a:t>03/12/41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5F51-2776-42F3-9B45-7541710301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AD72-8AAD-46C4-B615-89744238DADB}" type="datetimeFigureOut">
              <a:rPr lang="ar-SA" smtClean="0"/>
              <a:pPr/>
              <a:t>03/12/41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5F51-2776-42F3-9B45-7541710301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AD72-8AAD-46C4-B615-89744238DADB}" type="datetimeFigureOut">
              <a:rPr lang="ar-SA" smtClean="0"/>
              <a:pPr/>
              <a:t>03/12/41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5F51-2776-42F3-9B45-7541710301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DAD72-8AAD-46C4-B615-89744238DADB}" type="datetimeFigureOut">
              <a:rPr lang="ar-SA" smtClean="0"/>
              <a:pPr/>
              <a:t>03/12/41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25F51-2776-42F3-9B45-75417103011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متوازي أضلاع 43"/>
          <p:cNvSpPr>
            <a:spLocks noChangeArrowheads="1"/>
          </p:cNvSpPr>
          <p:nvPr/>
        </p:nvSpPr>
        <p:spPr bwMode="auto">
          <a:xfrm rot="16200000">
            <a:off x="-500098" y="2071684"/>
            <a:ext cx="2500330" cy="1071570"/>
          </a:xfrm>
          <a:prstGeom prst="parallelogram">
            <a:avLst>
              <a:gd name="adj" fmla="val 23298"/>
            </a:avLst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ar-SA" dirty="0" smtClean="0">
                <a:solidFill>
                  <a:schemeClr val="bg1"/>
                </a:solidFill>
                <a:latin typeface="Calibri" pitchFamily="34" charset="0"/>
                <a:ea typeface="Arial" pitchFamily="34" charset="0"/>
                <a:cs typeface="PT Bold Heading" pitchFamily="2" charset="-78"/>
              </a:rPr>
              <a:t>الهيكل التنظيمي لقسم القيادة المدرسية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متوازي أضلاع 75"/>
          <p:cNvSpPr>
            <a:spLocks noChangeArrowheads="1"/>
          </p:cNvSpPr>
          <p:nvPr/>
        </p:nvSpPr>
        <p:spPr bwMode="auto">
          <a:xfrm rot="15356406">
            <a:off x="442798" y="804104"/>
            <a:ext cx="660400" cy="986552"/>
          </a:xfrm>
          <a:prstGeom prst="parallelogram">
            <a:avLst>
              <a:gd name="adj" fmla="val 76356"/>
            </a:avLst>
          </a:prstGeom>
          <a:solidFill>
            <a:srgbClr val="006666"/>
          </a:solidFill>
          <a:ln w="25400">
            <a:noFill/>
            <a:miter lim="800000"/>
            <a:headEnd/>
            <a:tailEnd/>
          </a:ln>
          <a:effectLst>
            <a:outerShdw dist="38100" dir="10800000" algn="r" rotWithShape="0">
              <a:srgbClr val="000000">
                <a:alpha val="3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6" name="متوازي أضلاع 75"/>
          <p:cNvSpPr>
            <a:spLocks noChangeArrowheads="1"/>
          </p:cNvSpPr>
          <p:nvPr/>
        </p:nvSpPr>
        <p:spPr bwMode="auto">
          <a:xfrm rot="15356406">
            <a:off x="442798" y="589790"/>
            <a:ext cx="660400" cy="986552"/>
          </a:xfrm>
          <a:prstGeom prst="parallelogram">
            <a:avLst>
              <a:gd name="adj" fmla="val 76356"/>
            </a:avLst>
          </a:prstGeom>
          <a:solidFill>
            <a:schemeClr val="tx1">
              <a:lumMod val="85000"/>
              <a:lumOff val="15000"/>
            </a:schemeClr>
          </a:solidFill>
          <a:ln w="25400">
            <a:noFill/>
            <a:miter lim="800000"/>
            <a:headEnd/>
            <a:tailEnd/>
          </a:ln>
          <a:effectLst>
            <a:outerShdw dist="38100" dir="10800000" algn="r" rotWithShape="0">
              <a:srgbClr val="000000">
                <a:alpha val="3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7" name="متوازي أضلاع 75"/>
          <p:cNvSpPr>
            <a:spLocks noChangeArrowheads="1"/>
          </p:cNvSpPr>
          <p:nvPr/>
        </p:nvSpPr>
        <p:spPr bwMode="auto">
          <a:xfrm rot="15356406">
            <a:off x="442798" y="375476"/>
            <a:ext cx="660400" cy="986552"/>
          </a:xfrm>
          <a:prstGeom prst="parallelogram">
            <a:avLst>
              <a:gd name="adj" fmla="val 76356"/>
            </a:avLst>
          </a:prstGeom>
          <a:solidFill>
            <a:schemeClr val="tx1">
              <a:lumMod val="50000"/>
              <a:lumOff val="50000"/>
            </a:schemeClr>
          </a:solidFill>
          <a:ln w="25400">
            <a:noFill/>
            <a:miter lim="800000"/>
            <a:headEnd/>
            <a:tailEnd/>
          </a:ln>
          <a:effectLst>
            <a:outerShdw dist="38100" dir="10800000" algn="r" rotWithShape="0">
              <a:srgbClr val="000000">
                <a:alpha val="3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029" name="دائرة مجوفة 72"/>
          <p:cNvSpPr>
            <a:spLocks noChangeArrowheads="1"/>
          </p:cNvSpPr>
          <p:nvPr/>
        </p:nvSpPr>
        <p:spPr bwMode="auto">
          <a:xfrm rot="16399289">
            <a:off x="8703" y="3494395"/>
            <a:ext cx="1346200" cy="1287773"/>
          </a:xfrm>
          <a:custGeom>
            <a:avLst/>
            <a:gdLst>
              <a:gd name="G0" fmla="+- 717 0 0"/>
              <a:gd name="G1" fmla="+- 21600 0 717"/>
              <a:gd name="G2" fmla="+- 21600 0 717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717" y="10800"/>
                </a:moveTo>
                <a:cubicBezTo>
                  <a:pt x="717" y="16369"/>
                  <a:pt x="5231" y="20883"/>
                  <a:pt x="10800" y="20883"/>
                </a:cubicBezTo>
                <a:cubicBezTo>
                  <a:pt x="16369" y="20883"/>
                  <a:pt x="20883" y="16369"/>
                  <a:pt x="20883" y="10800"/>
                </a:cubicBezTo>
                <a:cubicBezTo>
                  <a:pt x="20883" y="5231"/>
                  <a:pt x="16369" y="717"/>
                  <a:pt x="10800" y="717"/>
                </a:cubicBezTo>
                <a:cubicBezTo>
                  <a:pt x="5231" y="717"/>
                  <a:pt x="717" y="5231"/>
                  <a:pt x="717" y="1080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030" name="مخطط انسيابي: رابط 73"/>
          <p:cNvSpPr>
            <a:spLocks noChangeArrowheads="1"/>
          </p:cNvSpPr>
          <p:nvPr/>
        </p:nvSpPr>
        <p:spPr bwMode="auto">
          <a:xfrm>
            <a:off x="142844" y="3571882"/>
            <a:ext cx="1071570" cy="1143009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PT Bold Heading" pitchFamily="2" charset="-78"/>
              </a:rPr>
              <a:t>1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مستطيل 31"/>
          <p:cNvSpPr>
            <a:spLocks noChangeArrowheads="1"/>
          </p:cNvSpPr>
          <p:nvPr/>
        </p:nvSpPr>
        <p:spPr bwMode="auto">
          <a:xfrm>
            <a:off x="1142976" y="4572014"/>
            <a:ext cx="7715304" cy="38259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1500166" y="357172"/>
            <a:ext cx="7358114" cy="40719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3929058" y="428610"/>
            <a:ext cx="2214578" cy="35719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3929058" y="1928808"/>
            <a:ext cx="2214578" cy="35719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400" b="1" dirty="0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3929058" y="2571750"/>
            <a:ext cx="2214578" cy="35719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400" b="1" dirty="0"/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2571736" y="3286130"/>
            <a:ext cx="5072098" cy="35719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400" b="1" dirty="0"/>
          </a:p>
        </p:txBody>
      </p:sp>
      <p:sp>
        <p:nvSpPr>
          <p:cNvPr id="23" name="مستطيل 22"/>
          <p:cNvSpPr/>
          <p:nvPr/>
        </p:nvSpPr>
        <p:spPr>
          <a:xfrm>
            <a:off x="7429520" y="4071948"/>
            <a:ext cx="642942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000" b="1" dirty="0" smtClean="0"/>
              <a:t>وسط جازان</a:t>
            </a:r>
            <a:endParaRPr lang="ar-SA" sz="1000" b="1" dirty="0"/>
          </a:p>
        </p:txBody>
      </p:sp>
      <p:sp>
        <p:nvSpPr>
          <p:cNvPr id="24" name="مستطيل 23"/>
          <p:cNvSpPr/>
          <p:nvPr/>
        </p:nvSpPr>
        <p:spPr>
          <a:xfrm>
            <a:off x="6357950" y="4071948"/>
            <a:ext cx="642942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000" b="1" dirty="0" smtClean="0"/>
              <a:t>أبي عريش</a:t>
            </a:r>
            <a:endParaRPr lang="ar-SA" sz="1000" b="1" dirty="0"/>
          </a:p>
        </p:txBody>
      </p:sp>
      <p:sp>
        <p:nvSpPr>
          <p:cNvPr id="25" name="مستطيل 24"/>
          <p:cNvSpPr/>
          <p:nvPr/>
        </p:nvSpPr>
        <p:spPr>
          <a:xfrm>
            <a:off x="5286380" y="4071948"/>
            <a:ext cx="642942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900" b="1" dirty="0" smtClean="0"/>
              <a:t>فرسان</a:t>
            </a:r>
            <a:endParaRPr lang="ar-SA" sz="900" b="1" dirty="0"/>
          </a:p>
        </p:txBody>
      </p:sp>
      <p:sp>
        <p:nvSpPr>
          <p:cNvPr id="36" name="مستطيل 35"/>
          <p:cNvSpPr/>
          <p:nvPr/>
        </p:nvSpPr>
        <p:spPr>
          <a:xfrm>
            <a:off x="4214810" y="4071948"/>
            <a:ext cx="642942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000" b="1" dirty="0" smtClean="0"/>
              <a:t>العارضة</a:t>
            </a:r>
            <a:endParaRPr lang="ar-SA" sz="1000" b="1" dirty="0"/>
          </a:p>
        </p:txBody>
      </p:sp>
      <p:sp>
        <p:nvSpPr>
          <p:cNvPr id="37" name="مستطيل 36"/>
          <p:cNvSpPr/>
          <p:nvPr/>
        </p:nvSpPr>
        <p:spPr>
          <a:xfrm>
            <a:off x="3286116" y="4071948"/>
            <a:ext cx="642942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900" b="1" dirty="0" smtClean="0"/>
              <a:t>الأحد والحرث</a:t>
            </a:r>
            <a:endParaRPr lang="ar-SA" sz="900" b="1" dirty="0"/>
          </a:p>
        </p:txBody>
      </p:sp>
      <p:sp>
        <p:nvSpPr>
          <p:cNvPr id="38" name="مستطيل 37"/>
          <p:cNvSpPr/>
          <p:nvPr/>
        </p:nvSpPr>
        <p:spPr>
          <a:xfrm>
            <a:off x="2357422" y="4071948"/>
            <a:ext cx="642942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000" b="1" dirty="0" err="1" smtClean="0"/>
              <a:t>صامطة</a:t>
            </a:r>
            <a:endParaRPr lang="ar-SA" sz="1000" b="1" dirty="0"/>
          </a:p>
        </p:txBody>
      </p:sp>
      <p:sp>
        <p:nvSpPr>
          <p:cNvPr id="29" name="مستطيل مستدير الزوايا 28"/>
          <p:cNvSpPr/>
          <p:nvPr/>
        </p:nvSpPr>
        <p:spPr>
          <a:xfrm>
            <a:off x="4071934" y="500048"/>
            <a:ext cx="2214578" cy="35719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 smtClean="0"/>
          </a:p>
          <a:p>
            <a:pPr algn="ctr"/>
            <a:r>
              <a:rPr lang="ar-SA" dirty="0" smtClean="0"/>
              <a:t>إدارة تعليم جازان</a:t>
            </a:r>
          </a:p>
          <a:p>
            <a:pPr algn="ctr"/>
            <a:endParaRPr lang="ar-SA" dirty="0"/>
          </a:p>
        </p:txBody>
      </p:sp>
      <p:sp>
        <p:nvSpPr>
          <p:cNvPr id="33" name="مستطيل مستدير الزوايا 32"/>
          <p:cNvSpPr/>
          <p:nvPr/>
        </p:nvSpPr>
        <p:spPr>
          <a:xfrm>
            <a:off x="3929058" y="1214428"/>
            <a:ext cx="2214578" cy="35719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34" name="مستطيل مستدير الزوايا 33"/>
          <p:cNvSpPr/>
          <p:nvPr/>
        </p:nvSpPr>
        <p:spPr>
          <a:xfrm>
            <a:off x="4071934" y="2000246"/>
            <a:ext cx="2214578" cy="35719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 smtClean="0"/>
              <a:t>إدارة الإشراف التربوي بنين-بنات</a:t>
            </a:r>
            <a:endParaRPr lang="ar-SA" sz="1400" b="1" dirty="0"/>
          </a:p>
        </p:txBody>
      </p:sp>
      <p:sp>
        <p:nvSpPr>
          <p:cNvPr id="35" name="مستطيل مستدير الزوايا 34"/>
          <p:cNvSpPr/>
          <p:nvPr/>
        </p:nvSpPr>
        <p:spPr>
          <a:xfrm>
            <a:off x="4071934" y="1285866"/>
            <a:ext cx="2214578" cy="35719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 smtClean="0"/>
          </a:p>
          <a:p>
            <a:pPr algn="ctr"/>
            <a:r>
              <a:rPr lang="ar-SA" dirty="0" smtClean="0"/>
              <a:t>الشؤون التعليمية بنين-بنات</a:t>
            </a:r>
          </a:p>
          <a:p>
            <a:pPr algn="ctr"/>
            <a:endParaRPr lang="ar-SA" dirty="0"/>
          </a:p>
        </p:txBody>
      </p:sp>
      <p:cxnSp>
        <p:nvCxnSpPr>
          <p:cNvPr id="53" name="رابط كسهم مستقيم 52"/>
          <p:cNvCxnSpPr/>
          <p:nvPr/>
        </p:nvCxnSpPr>
        <p:spPr>
          <a:xfrm rot="5400000">
            <a:off x="5144298" y="999320"/>
            <a:ext cx="14208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مستطيل مستدير الزوايا 56"/>
          <p:cNvSpPr/>
          <p:nvPr/>
        </p:nvSpPr>
        <p:spPr>
          <a:xfrm>
            <a:off x="4071934" y="2643188"/>
            <a:ext cx="2214578" cy="35719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 smtClean="0"/>
              <a:t>قسم القيادة المدرسية بنين-بنات</a:t>
            </a:r>
            <a:endParaRPr lang="ar-SA" sz="1400" b="1" dirty="0"/>
          </a:p>
        </p:txBody>
      </p:sp>
      <p:sp>
        <p:nvSpPr>
          <p:cNvPr id="58" name="مستطيل مستدير الزوايا 57"/>
          <p:cNvSpPr/>
          <p:nvPr/>
        </p:nvSpPr>
        <p:spPr>
          <a:xfrm>
            <a:off x="2643174" y="3429006"/>
            <a:ext cx="5143536" cy="35719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 smtClean="0"/>
              <a:t>شعبة القيادة المدرسية بمكاتب التعليم بنين-بنات</a:t>
            </a:r>
            <a:endParaRPr lang="ar-SA" sz="1400" b="1" dirty="0"/>
          </a:p>
        </p:txBody>
      </p:sp>
      <p:cxnSp>
        <p:nvCxnSpPr>
          <p:cNvPr id="40" name="رابط كسهم مستقيم 39"/>
          <p:cNvCxnSpPr/>
          <p:nvPr/>
        </p:nvCxnSpPr>
        <p:spPr>
          <a:xfrm rot="5400000">
            <a:off x="7716066" y="3928278"/>
            <a:ext cx="14208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كسهم مستقيم 40"/>
          <p:cNvCxnSpPr/>
          <p:nvPr/>
        </p:nvCxnSpPr>
        <p:spPr>
          <a:xfrm rot="5400000">
            <a:off x="5572926" y="3928278"/>
            <a:ext cx="14208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رابط كسهم مستقيم 41"/>
          <p:cNvCxnSpPr/>
          <p:nvPr/>
        </p:nvCxnSpPr>
        <p:spPr>
          <a:xfrm rot="5400000">
            <a:off x="4501356" y="3928278"/>
            <a:ext cx="14208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رابط كسهم مستقيم 42"/>
          <p:cNvCxnSpPr/>
          <p:nvPr/>
        </p:nvCxnSpPr>
        <p:spPr>
          <a:xfrm rot="5400000">
            <a:off x="6644496" y="3928278"/>
            <a:ext cx="14208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رابط كسهم مستقيم 43"/>
          <p:cNvCxnSpPr/>
          <p:nvPr/>
        </p:nvCxnSpPr>
        <p:spPr>
          <a:xfrm rot="5400000">
            <a:off x="3572662" y="3928278"/>
            <a:ext cx="14208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رابط كسهم مستقيم 45"/>
          <p:cNvCxnSpPr/>
          <p:nvPr/>
        </p:nvCxnSpPr>
        <p:spPr>
          <a:xfrm rot="5400000">
            <a:off x="2643968" y="3928278"/>
            <a:ext cx="14208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رابط كسهم مستقيم 49"/>
          <p:cNvCxnSpPr/>
          <p:nvPr/>
        </p:nvCxnSpPr>
        <p:spPr>
          <a:xfrm rot="5400000">
            <a:off x="5144298" y="3142460"/>
            <a:ext cx="14208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رابط كسهم مستقيم 50"/>
          <p:cNvCxnSpPr/>
          <p:nvPr/>
        </p:nvCxnSpPr>
        <p:spPr>
          <a:xfrm rot="5400000">
            <a:off x="5144298" y="2428080"/>
            <a:ext cx="14208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رابط كسهم مستقيم 51"/>
          <p:cNvCxnSpPr/>
          <p:nvPr/>
        </p:nvCxnSpPr>
        <p:spPr>
          <a:xfrm rot="5400000">
            <a:off x="5144298" y="1785138"/>
            <a:ext cx="14208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20155</TotalTime>
  <Words>35</Words>
  <Application>Microsoft Office PowerPoint</Application>
  <PresentationFormat>عرض على الشاشة (9:16)‏</PresentationFormat>
  <Paragraphs>15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Kinda</dc:creator>
  <cp:lastModifiedBy>sony</cp:lastModifiedBy>
  <cp:revision>748</cp:revision>
  <dcterms:created xsi:type="dcterms:W3CDTF">2018-10-24T02:06:42Z</dcterms:created>
  <dcterms:modified xsi:type="dcterms:W3CDTF">2020-07-23T04:19:04Z</dcterms:modified>
</cp:coreProperties>
</file>